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0287000" cy="10287000"/>
  <p:notesSz cx="10287000" cy="10287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1" d="100"/>
          <a:sy n="41" d="100"/>
        </p:scale>
        <p:origin x="1998" y="5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71525" y="3188970"/>
            <a:ext cx="874395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43050" y="5760720"/>
            <a:ext cx="72009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14350" y="2366010"/>
            <a:ext cx="4474845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297805" y="2366010"/>
            <a:ext cx="4474845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4350" y="411480"/>
            <a:ext cx="92583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14350" y="2366010"/>
            <a:ext cx="92583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F7105FE-009A-76E4-7A12-BBABEC7373D3}"/>
              </a:ext>
            </a:extLst>
          </p:cNvPr>
          <p:cNvSpPr/>
          <p:nvPr/>
        </p:nvSpPr>
        <p:spPr>
          <a:xfrm>
            <a:off x="7353300" y="8039100"/>
            <a:ext cx="2362200" cy="381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/>
              <a:t>Акимжанов</a:t>
            </a:r>
            <a:r>
              <a:rPr lang="ru-RU" dirty="0"/>
              <a:t> </a:t>
            </a:r>
            <a:r>
              <a:rPr lang="ru-RU"/>
              <a:t>Хусан</a:t>
            </a: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</Words>
  <Application>Microsoft Office PowerPoint</Application>
  <PresentationFormat>Произвольный</PresentationFormat>
  <Paragraphs>1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5" baseType="lpstr"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illustrated Programming and Software Instagram Post </dc:title>
  <dc:creator>Sanjar</dc:creator>
  <cp:keywords>DAFxlEg9K8w,BAFwc2ybTEA</cp:keywords>
  <cp:lastModifiedBy>Гүлдана Тулепбек</cp:lastModifiedBy>
  <cp:revision>2</cp:revision>
  <dcterms:created xsi:type="dcterms:W3CDTF">2023-10-18T12:50:58Z</dcterms:created>
  <dcterms:modified xsi:type="dcterms:W3CDTF">2023-10-18T12:53:28Z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2023-10-18T00:00:00Z</vt:filetime>
  </property>
  <property fmtid="{D5CDD505-2E9C-101B-9397-08002B2CF9AE}" pid="3" name="Creator">
    <vt:lpwstr>Canva</vt:lpwstr>
  </property>
  <property fmtid="{D5CDD505-2E9C-101B-9397-08002B2CF9AE}" pid="4" name="LastSaved">
    <vt:filetime>2023-10-18T00:00:00Z</vt:filetime>
  </property>
</Properties>
</file>